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3"/>
  </p:notesMasterIdLst>
  <p:handoutMasterIdLst>
    <p:handoutMasterId r:id="rId14"/>
  </p:handoutMasterIdLst>
  <p:sldIdLst>
    <p:sldId id="300" r:id="rId4"/>
    <p:sldId id="325" r:id="rId5"/>
    <p:sldId id="330" r:id="rId6"/>
    <p:sldId id="331" r:id="rId7"/>
    <p:sldId id="328" r:id="rId8"/>
    <p:sldId id="329" r:id="rId9"/>
    <p:sldId id="315" r:id="rId10"/>
    <p:sldId id="332" r:id="rId11"/>
    <p:sldId id="322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Blokvorming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dirty="0" err="1"/>
              <a:t>kenmerkend</a:t>
            </a:r>
            <a:r>
              <a:rPr lang="en-US" dirty="0"/>
              <a:t> aspect: de </a:t>
            </a:r>
            <a:r>
              <a:rPr lang="en-US" dirty="0" err="1"/>
              <a:t>blokvorming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Oost en West en de </a:t>
            </a:r>
            <a:r>
              <a:rPr lang="en-US" dirty="0" err="1"/>
              <a:t>Koude</a:t>
            </a:r>
            <a:r>
              <a:rPr lang="en-US" dirty="0"/>
              <a:t> </a:t>
            </a:r>
            <a:r>
              <a:rPr lang="en-US" dirty="0" err="1"/>
              <a:t>Oorlog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Indamming</a:t>
            </a:r>
            <a:r>
              <a:rPr lang="en-US" dirty="0"/>
              <a:t> van het </a:t>
            </a:r>
            <a:r>
              <a:rPr lang="en-US" dirty="0" err="1"/>
              <a:t>communisme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Oplopende</a:t>
            </a:r>
            <a:r>
              <a:rPr lang="en-US" dirty="0"/>
              <a:t> </a:t>
            </a:r>
            <a:r>
              <a:rPr lang="en-US" dirty="0" err="1"/>
              <a:t>spanningen</a:t>
            </a: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Ontspanning</a:t>
            </a:r>
            <a:endParaRPr lang="en-US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§4.2 De Koude Oorlog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Van 1945 tot 1989 </a:t>
            </a:r>
            <a:r>
              <a:rPr lang="en-US" altLang="nl-NL" dirty="0" err="1"/>
              <a:t>stonden</a:t>
            </a:r>
            <a:r>
              <a:rPr lang="en-US" altLang="nl-NL" dirty="0"/>
              <a:t> in de </a:t>
            </a:r>
            <a:r>
              <a:rPr lang="en-US" altLang="nl-NL" dirty="0" err="1"/>
              <a:t>wereld</a:t>
            </a:r>
            <a:r>
              <a:rPr lang="en-US" altLang="nl-NL" dirty="0"/>
              <a:t> twee </a:t>
            </a:r>
            <a:r>
              <a:rPr lang="en-US" altLang="nl-NL" dirty="0" err="1"/>
              <a:t>vijandige</a:t>
            </a:r>
            <a:r>
              <a:rPr lang="en-US" altLang="nl-NL" dirty="0"/>
              <a:t> </a:t>
            </a:r>
            <a:r>
              <a:rPr lang="en-US" altLang="nl-NL" dirty="0" err="1"/>
              <a:t>blokken</a:t>
            </a:r>
            <a:r>
              <a:rPr lang="en-US" altLang="nl-NL" dirty="0"/>
              <a:t> </a:t>
            </a:r>
            <a:r>
              <a:rPr lang="en-US" altLang="nl-NL" dirty="0" err="1"/>
              <a:t>tegenover</a:t>
            </a:r>
            <a:r>
              <a:rPr lang="en-US" altLang="nl-NL" dirty="0"/>
              <a:t> </a:t>
            </a:r>
            <a:r>
              <a:rPr lang="en-US" altLang="nl-NL" dirty="0" err="1"/>
              <a:t>elkaar</a:t>
            </a:r>
            <a:r>
              <a:rPr lang="en-US" altLang="nl-NL" dirty="0"/>
              <a:t> = </a:t>
            </a:r>
            <a:r>
              <a:rPr lang="en-US" dirty="0" err="1">
                <a:solidFill>
                  <a:srgbClr val="00B0F0"/>
                </a:solidFill>
              </a:rPr>
              <a:t>Koude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Oorlog</a:t>
            </a:r>
            <a:r>
              <a:rPr lang="en-US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rgbClr val="00B0F0"/>
                </a:solidFill>
              </a:rPr>
              <a:t>Westen</a:t>
            </a:r>
            <a:r>
              <a:rPr lang="en-US" altLang="nl-NL" dirty="0"/>
              <a:t>: </a:t>
            </a:r>
            <a:r>
              <a:rPr lang="en-US" altLang="nl-NL" dirty="0" err="1"/>
              <a:t>kapitalistische</a:t>
            </a:r>
            <a:r>
              <a:rPr lang="en-US" altLang="nl-NL" dirty="0"/>
              <a:t>, </a:t>
            </a:r>
            <a:r>
              <a:rPr lang="en-US" altLang="nl-NL" dirty="0" err="1"/>
              <a:t>democratische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o.l.v</a:t>
            </a:r>
            <a:r>
              <a:rPr lang="en-US" altLang="nl-NL" dirty="0"/>
              <a:t>. de VS. -&gt; </a:t>
            </a:r>
            <a:r>
              <a:rPr lang="en-US" altLang="nl-NL" dirty="0" err="1"/>
              <a:t>vormden</a:t>
            </a:r>
            <a:r>
              <a:rPr lang="en-US" altLang="nl-NL" dirty="0"/>
              <a:t> </a:t>
            </a:r>
            <a:r>
              <a:rPr lang="en-US" altLang="nl-NL" dirty="0">
                <a:solidFill>
                  <a:srgbClr val="00B0F0"/>
                </a:solidFill>
              </a:rPr>
              <a:t>NAVO</a:t>
            </a:r>
            <a:r>
              <a:rPr lang="en-US" altLang="nl-NL" dirty="0"/>
              <a:t> (</a:t>
            </a:r>
            <a:r>
              <a:rPr lang="en-US" altLang="nl-NL" dirty="0" err="1"/>
              <a:t>militair</a:t>
            </a:r>
            <a:r>
              <a:rPr lang="en-US" altLang="nl-NL" dirty="0"/>
              <a:t> </a:t>
            </a:r>
            <a:r>
              <a:rPr lang="en-US" altLang="nl-NL" dirty="0" err="1"/>
              <a:t>bondgenootschap</a:t>
            </a:r>
            <a:r>
              <a:rPr lang="en-US" altLang="nl-NL" dirty="0"/>
              <a:t>)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rgbClr val="00B0F0"/>
                </a:solidFill>
              </a:rPr>
              <a:t>Oostblok</a:t>
            </a:r>
            <a:r>
              <a:rPr lang="en-US" altLang="nl-NL" dirty="0"/>
              <a:t>: </a:t>
            </a:r>
            <a:r>
              <a:rPr lang="en-US" altLang="nl-NL" dirty="0" err="1"/>
              <a:t>communistische</a:t>
            </a:r>
            <a:r>
              <a:rPr lang="en-US" altLang="nl-NL" dirty="0"/>
              <a:t>, </a:t>
            </a:r>
            <a:r>
              <a:rPr lang="en-US" altLang="nl-NL" dirty="0" err="1"/>
              <a:t>dictatoriale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o.l.v</a:t>
            </a:r>
            <a:r>
              <a:rPr lang="en-US" altLang="nl-NL" dirty="0"/>
              <a:t>. de </a:t>
            </a:r>
            <a:r>
              <a:rPr lang="en-US" altLang="nl-NL" dirty="0" err="1"/>
              <a:t>Sovjet-Unie</a:t>
            </a:r>
            <a:r>
              <a:rPr lang="en-US" altLang="nl-NL" dirty="0"/>
              <a:t> -&gt; </a:t>
            </a:r>
            <a:r>
              <a:rPr lang="en-US" altLang="nl-NL" dirty="0" err="1"/>
              <a:t>vormden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Warchaupact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/>
              <a:t>(</a:t>
            </a:r>
            <a:r>
              <a:rPr lang="en-US" altLang="nl-NL" dirty="0" err="1"/>
              <a:t>militair</a:t>
            </a:r>
            <a:r>
              <a:rPr lang="en-US" altLang="nl-NL" dirty="0"/>
              <a:t> </a:t>
            </a:r>
            <a:r>
              <a:rPr lang="en-US" altLang="nl-NL" dirty="0" err="1"/>
              <a:t>bondgenootschap</a:t>
            </a:r>
            <a:r>
              <a:rPr lang="en-US" altLang="nl-NL" dirty="0"/>
              <a:t>)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Blokvorming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7564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Van 1945 tot 1989 </a:t>
            </a:r>
            <a:r>
              <a:rPr lang="en-US" altLang="nl-NL" dirty="0" err="1"/>
              <a:t>stonden</a:t>
            </a:r>
            <a:r>
              <a:rPr lang="en-US" altLang="nl-NL" dirty="0"/>
              <a:t> in de </a:t>
            </a:r>
            <a:r>
              <a:rPr lang="en-US" altLang="nl-NL" dirty="0" err="1"/>
              <a:t>wereld</a:t>
            </a:r>
            <a:r>
              <a:rPr lang="en-US" altLang="nl-NL" dirty="0"/>
              <a:t> twee </a:t>
            </a:r>
            <a:r>
              <a:rPr lang="en-US" altLang="nl-NL" dirty="0" err="1"/>
              <a:t>vijandige</a:t>
            </a:r>
            <a:r>
              <a:rPr lang="en-US" altLang="nl-NL" dirty="0"/>
              <a:t> </a:t>
            </a:r>
            <a:r>
              <a:rPr lang="en-US" altLang="nl-NL" dirty="0" err="1"/>
              <a:t>blokken</a:t>
            </a:r>
            <a:r>
              <a:rPr lang="en-US" altLang="nl-NL" dirty="0"/>
              <a:t> </a:t>
            </a:r>
            <a:r>
              <a:rPr lang="en-US" altLang="nl-NL" dirty="0" err="1"/>
              <a:t>tegenover</a:t>
            </a:r>
            <a:r>
              <a:rPr lang="en-US" altLang="nl-NL" dirty="0"/>
              <a:t> </a:t>
            </a:r>
            <a:r>
              <a:rPr lang="en-US" altLang="nl-NL" dirty="0" err="1"/>
              <a:t>elkaar</a:t>
            </a:r>
            <a:r>
              <a:rPr lang="en-US" altLang="nl-NL" dirty="0"/>
              <a:t> = </a:t>
            </a:r>
            <a:r>
              <a:rPr lang="en-US" dirty="0" err="1">
                <a:solidFill>
                  <a:srgbClr val="00B0F0"/>
                </a:solidFill>
              </a:rPr>
              <a:t>Koude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Oorlog</a:t>
            </a:r>
            <a:r>
              <a:rPr lang="en-US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rgbClr val="00B0F0"/>
                </a:solidFill>
              </a:rPr>
              <a:t>Westen</a:t>
            </a:r>
            <a:r>
              <a:rPr lang="en-US" altLang="nl-NL" dirty="0"/>
              <a:t>: </a:t>
            </a:r>
            <a:r>
              <a:rPr lang="en-US" altLang="nl-NL" dirty="0" err="1"/>
              <a:t>democratische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o.l.v</a:t>
            </a:r>
            <a:r>
              <a:rPr lang="en-US" altLang="nl-NL" dirty="0"/>
              <a:t>. de VS. met van </a:t>
            </a:r>
            <a:r>
              <a:rPr lang="en-US" altLang="nl-NL" dirty="0" err="1"/>
              <a:t>oorsprong</a:t>
            </a:r>
            <a:r>
              <a:rPr lang="en-US" altLang="nl-NL" dirty="0"/>
              <a:t> West-</a:t>
            </a:r>
            <a:r>
              <a:rPr lang="en-US" altLang="nl-NL" dirty="0" err="1"/>
              <a:t>Europese</a:t>
            </a:r>
            <a:r>
              <a:rPr lang="en-US" altLang="nl-NL" dirty="0"/>
              <a:t> </a:t>
            </a:r>
            <a:r>
              <a:rPr lang="en-US" altLang="nl-NL" dirty="0" err="1"/>
              <a:t>cultuur</a:t>
            </a:r>
            <a:r>
              <a:rPr lang="en-US" altLang="nl-NL" dirty="0"/>
              <a:t> -&gt; </a:t>
            </a:r>
            <a:r>
              <a:rPr lang="en-US" altLang="nl-NL" dirty="0" err="1"/>
              <a:t>vormden</a:t>
            </a:r>
            <a:r>
              <a:rPr lang="en-US" altLang="nl-NL" dirty="0"/>
              <a:t> de </a:t>
            </a:r>
            <a:r>
              <a:rPr lang="en-US" altLang="nl-NL" dirty="0">
                <a:solidFill>
                  <a:srgbClr val="00B0F0"/>
                </a:solidFill>
              </a:rPr>
              <a:t>NAVO</a:t>
            </a:r>
            <a:r>
              <a:rPr lang="en-US" altLang="nl-NL" dirty="0"/>
              <a:t> (</a:t>
            </a:r>
            <a:r>
              <a:rPr lang="en-US" altLang="nl-NL" dirty="0" err="1"/>
              <a:t>militair</a:t>
            </a:r>
            <a:r>
              <a:rPr lang="en-US" altLang="nl-NL" dirty="0"/>
              <a:t> </a:t>
            </a:r>
            <a:r>
              <a:rPr lang="en-US" altLang="nl-NL" dirty="0" err="1"/>
              <a:t>bondgenootschap</a:t>
            </a:r>
            <a:r>
              <a:rPr lang="en-US" altLang="nl-NL" dirty="0"/>
              <a:t>)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nl-NL" dirty="0" err="1">
                <a:solidFill>
                  <a:srgbClr val="00B0F0"/>
                </a:solidFill>
              </a:rPr>
              <a:t>Oostblok</a:t>
            </a:r>
            <a:r>
              <a:rPr lang="en-US" altLang="nl-NL" dirty="0"/>
              <a:t>: </a:t>
            </a:r>
            <a:r>
              <a:rPr lang="en-US" altLang="nl-NL" dirty="0" err="1"/>
              <a:t>communistische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o.l.v</a:t>
            </a:r>
            <a:r>
              <a:rPr lang="en-US" altLang="nl-NL" dirty="0"/>
              <a:t>. de </a:t>
            </a:r>
            <a:r>
              <a:rPr lang="en-US" altLang="nl-NL" dirty="0" err="1"/>
              <a:t>Sovjet-Unie</a:t>
            </a:r>
            <a:r>
              <a:rPr lang="en-US" altLang="nl-NL" dirty="0"/>
              <a:t> -&gt; </a:t>
            </a:r>
            <a:r>
              <a:rPr lang="en-US" altLang="nl-NL" dirty="0" err="1"/>
              <a:t>vormden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Warchaupact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/>
              <a:t>(</a:t>
            </a:r>
            <a:r>
              <a:rPr lang="en-US" altLang="nl-NL" dirty="0" err="1"/>
              <a:t>militair</a:t>
            </a:r>
            <a:r>
              <a:rPr lang="en-US" altLang="nl-NL" dirty="0"/>
              <a:t> </a:t>
            </a:r>
            <a:r>
              <a:rPr lang="en-US" altLang="nl-NL" dirty="0" err="1"/>
              <a:t>bondgenootschap</a:t>
            </a:r>
            <a:r>
              <a:rPr lang="en-US" altLang="nl-NL" dirty="0"/>
              <a:t>)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Blokvorming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0537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4" y="1196752"/>
            <a:ext cx="8820472" cy="429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altLang="nl-NL" dirty="0" err="1"/>
              <a:t>Oorzaak</a:t>
            </a:r>
            <a:r>
              <a:rPr lang="en-US" altLang="nl-NL" dirty="0"/>
              <a:t> </a:t>
            </a:r>
            <a:r>
              <a:rPr lang="en-US" altLang="nl-NL" dirty="0" err="1"/>
              <a:t>Koude</a:t>
            </a:r>
            <a:r>
              <a:rPr lang="en-US" altLang="nl-NL" dirty="0"/>
              <a:t> </a:t>
            </a:r>
            <a:r>
              <a:rPr lang="en-US" altLang="nl-NL" dirty="0" err="1"/>
              <a:t>Oorlog</a:t>
            </a:r>
            <a:r>
              <a:rPr lang="en-US" altLang="nl-NL" dirty="0"/>
              <a:t>: de VS en de </a:t>
            </a:r>
            <a:r>
              <a:rPr lang="en-US" altLang="nl-NL" dirty="0" err="1"/>
              <a:t>Sovjet-Unie</a:t>
            </a:r>
            <a:r>
              <a:rPr lang="en-US" altLang="nl-NL" dirty="0"/>
              <a:t> </a:t>
            </a:r>
            <a:r>
              <a:rPr lang="en-US" altLang="nl-NL" dirty="0" err="1"/>
              <a:t>waren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supermachten</a:t>
            </a:r>
            <a:r>
              <a:rPr lang="en-US" altLang="nl-NL" dirty="0"/>
              <a:t> (</a:t>
            </a:r>
            <a:r>
              <a:rPr lang="en-US" altLang="nl-NL" dirty="0" err="1"/>
              <a:t>zeer</a:t>
            </a:r>
            <a:r>
              <a:rPr lang="en-US" altLang="nl-NL" dirty="0"/>
              <a:t> </a:t>
            </a:r>
            <a:r>
              <a:rPr lang="en-US" altLang="nl-NL" dirty="0" err="1"/>
              <a:t>sterke</a:t>
            </a:r>
            <a:r>
              <a:rPr lang="en-US" altLang="nl-NL" dirty="0"/>
              <a:t> </a:t>
            </a:r>
            <a:r>
              <a:rPr lang="en-US" altLang="nl-NL" dirty="0" err="1"/>
              <a:t>mogendheden</a:t>
            </a:r>
            <a:r>
              <a:rPr lang="en-US" altLang="nl-NL" dirty="0"/>
              <a:t>) </a:t>
            </a:r>
            <a:r>
              <a:rPr lang="en-US" altLang="nl-NL" dirty="0" err="1"/>
              <a:t>waar</a:t>
            </a:r>
            <a:r>
              <a:rPr lang="en-US" altLang="nl-NL" dirty="0"/>
              <a:t> </a:t>
            </a:r>
            <a:r>
              <a:rPr lang="en-US" altLang="nl-NL" dirty="0" err="1"/>
              <a:t>grote</a:t>
            </a:r>
            <a:r>
              <a:rPr lang="en-US" altLang="nl-NL" dirty="0"/>
              <a:t> </a:t>
            </a:r>
            <a:r>
              <a:rPr lang="en-US" altLang="nl-NL" dirty="0" err="1"/>
              <a:t>tegenstellingen</a:t>
            </a:r>
            <a:r>
              <a:rPr lang="en-US" altLang="nl-NL" dirty="0"/>
              <a:t> </a:t>
            </a:r>
            <a:r>
              <a:rPr lang="en-US" altLang="nl-NL" dirty="0" err="1"/>
              <a:t>tussen</a:t>
            </a:r>
            <a:r>
              <a:rPr lang="en-US" altLang="nl-NL" dirty="0"/>
              <a:t> </a:t>
            </a:r>
            <a:r>
              <a:rPr lang="en-US" altLang="nl-NL" dirty="0" err="1"/>
              <a:t>bestonden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 err="1"/>
              <a:t>Tijdens</a:t>
            </a:r>
            <a:r>
              <a:rPr lang="en-US" dirty="0"/>
              <a:t> de </a:t>
            </a:r>
            <a:r>
              <a:rPr lang="en-US" dirty="0" err="1"/>
              <a:t>Koude</a:t>
            </a:r>
            <a:r>
              <a:rPr lang="en-US" dirty="0"/>
              <a:t> </a:t>
            </a:r>
            <a:r>
              <a:rPr lang="en-US" dirty="0" err="1"/>
              <a:t>Oorlog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communistische</a:t>
            </a:r>
            <a:r>
              <a:rPr lang="en-US" dirty="0"/>
              <a:t> </a:t>
            </a:r>
            <a:r>
              <a:rPr lang="en-US" dirty="0" err="1"/>
              <a:t>Oostblok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kapitalistische</a:t>
            </a:r>
            <a:r>
              <a:rPr lang="en-US" dirty="0"/>
              <a:t> West-Europa </a:t>
            </a:r>
            <a:r>
              <a:rPr lang="en-US" dirty="0" err="1"/>
              <a:t>gescheiden</a:t>
            </a:r>
            <a:r>
              <a:rPr lang="en-US" dirty="0"/>
              <a:t>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IJzeren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Gordijn</a:t>
            </a:r>
            <a:r>
              <a:rPr lang="en-US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De </a:t>
            </a:r>
            <a:r>
              <a:rPr lang="en-US" dirty="0" err="1"/>
              <a:t>blokvorming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Oost</a:t>
            </a:r>
            <a:r>
              <a:rPr lang="en-US" dirty="0"/>
              <a:t> en West en de </a:t>
            </a:r>
            <a:r>
              <a:rPr lang="en-US" dirty="0" err="1"/>
              <a:t>Koude</a:t>
            </a:r>
            <a:r>
              <a:rPr lang="en-US" dirty="0"/>
              <a:t> </a:t>
            </a:r>
            <a:r>
              <a:rPr lang="en-US" dirty="0" err="1"/>
              <a:t>Oorlog</a:t>
            </a:r>
            <a:r>
              <a:rPr lang="nl-NL" altLang="nl-NL" dirty="0"/>
              <a:t> 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televisie en computer.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Het </a:t>
            </a:r>
            <a:r>
              <a:rPr lang="en-US" sz="2800" dirty="0" err="1"/>
              <a:t>kenmerkend</a:t>
            </a:r>
            <a:r>
              <a:rPr lang="en-US" sz="2800" dirty="0"/>
              <a:t> 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3572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De VS </a:t>
            </a:r>
            <a:r>
              <a:rPr lang="en-US" dirty="0" err="1">
                <a:solidFill>
                  <a:schemeClr val="tx2"/>
                </a:solidFill>
              </a:rPr>
              <a:t>voerde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politiek</a:t>
            </a:r>
            <a:r>
              <a:rPr lang="en-US" dirty="0">
                <a:solidFill>
                  <a:schemeClr val="tx2"/>
                </a:solidFill>
              </a:rPr>
              <a:t> van </a:t>
            </a:r>
            <a:r>
              <a:rPr lang="en-US" dirty="0">
                <a:solidFill>
                  <a:srgbClr val="00B0F0"/>
                </a:solidFill>
              </a:rPr>
              <a:t>containment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dirty="0" err="1">
                <a:solidFill>
                  <a:schemeClr val="tx2"/>
                </a:solidFill>
              </a:rPr>
              <a:t>indamming</a:t>
            </a:r>
            <a:r>
              <a:rPr lang="en-US" dirty="0">
                <a:solidFill>
                  <a:schemeClr val="tx2"/>
                </a:solidFill>
              </a:rPr>
              <a:t>): </a:t>
            </a:r>
            <a:r>
              <a:rPr lang="en-US" dirty="0" err="1">
                <a:solidFill>
                  <a:schemeClr val="tx2"/>
                </a:solidFill>
              </a:rPr>
              <a:t>politiek</a:t>
            </a:r>
            <a:r>
              <a:rPr lang="en-US" dirty="0">
                <a:solidFill>
                  <a:schemeClr val="tx2"/>
                </a:solidFill>
              </a:rPr>
              <a:t> om de </a:t>
            </a:r>
            <a:r>
              <a:rPr lang="en-US" dirty="0" err="1">
                <a:solidFill>
                  <a:schemeClr val="tx2"/>
                </a:solidFill>
              </a:rPr>
              <a:t>opmars</a:t>
            </a:r>
            <a:r>
              <a:rPr lang="en-US" dirty="0">
                <a:solidFill>
                  <a:schemeClr val="tx2"/>
                </a:solidFill>
              </a:rPr>
              <a:t> van het </a:t>
            </a:r>
            <a:r>
              <a:rPr lang="en-US" dirty="0" err="1">
                <a:solidFill>
                  <a:schemeClr val="tx2"/>
                </a:solidFill>
              </a:rPr>
              <a:t>communisme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stoppen</a:t>
            </a:r>
            <a:r>
              <a:rPr lang="en-US" dirty="0">
                <a:solidFill>
                  <a:schemeClr val="tx2"/>
                </a:solidFill>
              </a:rPr>
              <a:t> door </a:t>
            </a:r>
            <a:r>
              <a:rPr lang="en-US" dirty="0" err="1">
                <a:solidFill>
                  <a:schemeClr val="tx2"/>
                </a:solidFill>
              </a:rPr>
              <a:t>steun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geven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rergeringen</a:t>
            </a:r>
            <a:r>
              <a:rPr lang="en-US" dirty="0">
                <a:solidFill>
                  <a:schemeClr val="tx2"/>
                </a:solidFill>
              </a:rPr>
              <a:t> die het communism </a:t>
            </a:r>
            <a:r>
              <a:rPr lang="en-US" dirty="0" err="1">
                <a:solidFill>
                  <a:schemeClr val="tx2"/>
                </a:solidFill>
              </a:rPr>
              <a:t>bestreden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 err="1">
                <a:solidFill>
                  <a:schemeClr val="tx2"/>
                </a:solidFill>
              </a:rPr>
              <a:t>Voorbeeld</a:t>
            </a:r>
            <a:r>
              <a:rPr lang="en-US" altLang="nl-NL" dirty="0">
                <a:solidFill>
                  <a:schemeClr val="tx2"/>
                </a:solidFill>
              </a:rPr>
              <a:t> van </a:t>
            </a:r>
            <a:r>
              <a:rPr lang="en-US" altLang="nl-NL" dirty="0" err="1">
                <a:solidFill>
                  <a:schemeClr val="tx2"/>
                </a:solidFill>
              </a:rPr>
              <a:t>deze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politiek</a:t>
            </a:r>
            <a:r>
              <a:rPr lang="en-US" altLang="nl-NL" dirty="0">
                <a:solidFill>
                  <a:schemeClr val="tx2"/>
                </a:solidFill>
              </a:rPr>
              <a:t>: </a:t>
            </a:r>
            <a:r>
              <a:rPr lang="en-US" altLang="nl-NL" dirty="0" err="1">
                <a:solidFill>
                  <a:srgbClr val="00B0F0"/>
                </a:solidFill>
              </a:rPr>
              <a:t>Marshallhulp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economische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hulp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</a:t>
            </a:r>
            <a:r>
              <a:rPr lang="en-US" altLang="nl-NL" dirty="0">
                <a:solidFill>
                  <a:schemeClr val="tx2"/>
                </a:solidFill>
              </a:rPr>
              <a:t> de </a:t>
            </a:r>
            <a:r>
              <a:rPr lang="en-US" altLang="nl-NL" dirty="0" err="1">
                <a:solidFill>
                  <a:schemeClr val="tx2"/>
                </a:solidFill>
              </a:rPr>
              <a:t>wederopbouw</a:t>
            </a:r>
            <a:r>
              <a:rPr lang="en-US" altLang="nl-NL" dirty="0">
                <a:solidFill>
                  <a:schemeClr val="tx2"/>
                </a:solidFill>
              </a:rPr>
              <a:t> van West-Europa.</a:t>
            </a:r>
            <a:endParaRPr lang="nl-NL" altLang="nl-NL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Indamming</a:t>
            </a:r>
            <a:r>
              <a:rPr lang="en-US" sz="2800" dirty="0"/>
              <a:t> van het </a:t>
            </a:r>
            <a:r>
              <a:rPr lang="en-US" sz="2800" dirty="0" err="1"/>
              <a:t>communisme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58730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 err="1"/>
              <a:t>Beide</a:t>
            </a:r>
            <a:r>
              <a:rPr lang="en-US" altLang="nl-NL" dirty="0"/>
              <a:t> </a:t>
            </a:r>
            <a:r>
              <a:rPr lang="en-US" altLang="nl-NL" dirty="0" err="1"/>
              <a:t>supermachten</a:t>
            </a:r>
            <a:r>
              <a:rPr lang="en-US" altLang="nl-NL" dirty="0"/>
              <a:t> </a:t>
            </a:r>
            <a:r>
              <a:rPr lang="en-US" altLang="nl-NL" dirty="0" err="1"/>
              <a:t>hadden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raketten</a:t>
            </a:r>
            <a:r>
              <a:rPr lang="en-US" altLang="nl-NL" dirty="0"/>
              <a:t> met </a:t>
            </a:r>
            <a:r>
              <a:rPr lang="en-US" altLang="nl-NL" dirty="0" err="1"/>
              <a:t>kernwapens</a:t>
            </a:r>
            <a:r>
              <a:rPr lang="en-US" altLang="nl-NL" dirty="0"/>
              <a:t>. Angst </a:t>
            </a:r>
            <a:r>
              <a:rPr lang="en-US" altLang="nl-NL" dirty="0" err="1"/>
              <a:t>voor</a:t>
            </a:r>
            <a:r>
              <a:rPr lang="en-US" altLang="nl-NL" dirty="0"/>
              <a:t> </a:t>
            </a:r>
            <a:r>
              <a:rPr lang="en-US" altLang="nl-NL" dirty="0" err="1"/>
              <a:t>vernietiging</a:t>
            </a:r>
            <a:r>
              <a:rPr lang="en-US" altLang="nl-NL" dirty="0"/>
              <a:t> van de </a:t>
            </a:r>
            <a:r>
              <a:rPr lang="en-US" altLang="nl-NL" dirty="0" err="1"/>
              <a:t>aarde</a:t>
            </a:r>
            <a:r>
              <a:rPr lang="en-US" altLang="nl-NL" dirty="0"/>
              <a:t> door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atoomoorlog</a:t>
            </a:r>
            <a:r>
              <a:rPr lang="en-US" altLang="nl-NL" dirty="0"/>
              <a:t> (</a:t>
            </a:r>
            <a:r>
              <a:rPr lang="en-US" altLang="nl-NL" dirty="0" err="1"/>
              <a:t>kernoorlog</a:t>
            </a:r>
            <a:r>
              <a:rPr lang="en-US" altLang="nl-NL" dirty="0"/>
              <a:t>, </a:t>
            </a:r>
            <a:r>
              <a:rPr lang="en-US" altLang="nl-NL" dirty="0" err="1"/>
              <a:t>oorlog</a:t>
            </a:r>
            <a:r>
              <a:rPr lang="en-US" altLang="nl-NL" dirty="0"/>
              <a:t> met </a:t>
            </a:r>
            <a:r>
              <a:rPr lang="en-US" altLang="nl-NL" dirty="0" err="1"/>
              <a:t>atoombommen</a:t>
            </a:r>
            <a:r>
              <a:rPr lang="en-US" altLang="nl-NL" dirty="0"/>
              <a:t>) was </a:t>
            </a:r>
            <a:r>
              <a:rPr lang="en-US" altLang="nl-NL" dirty="0" err="1"/>
              <a:t>groot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In de </a:t>
            </a:r>
            <a:r>
              <a:rPr lang="en-US" altLang="nl-NL" dirty="0" err="1"/>
              <a:t>Koude</a:t>
            </a:r>
            <a:r>
              <a:rPr lang="en-US" altLang="nl-NL" dirty="0"/>
              <a:t> </a:t>
            </a:r>
            <a:r>
              <a:rPr lang="en-US" altLang="nl-NL" dirty="0" err="1"/>
              <a:t>Oorlog</a:t>
            </a:r>
            <a:r>
              <a:rPr lang="en-US" altLang="nl-NL" dirty="0"/>
              <a:t> </a:t>
            </a:r>
            <a:r>
              <a:rPr lang="en-US" altLang="nl-NL" dirty="0" err="1"/>
              <a:t>liepen</a:t>
            </a:r>
            <a:r>
              <a:rPr lang="en-US" altLang="nl-NL" dirty="0"/>
              <a:t> de </a:t>
            </a:r>
            <a:r>
              <a:rPr lang="en-US" altLang="nl-NL" dirty="0" err="1"/>
              <a:t>spanningen</a:t>
            </a:r>
            <a:r>
              <a:rPr lang="en-US" altLang="nl-NL" dirty="0"/>
              <a:t> </a:t>
            </a:r>
            <a:r>
              <a:rPr lang="en-US" altLang="nl-NL" dirty="0" err="1"/>
              <a:t>regelmatig</a:t>
            </a:r>
            <a:r>
              <a:rPr lang="en-US" altLang="nl-NL" dirty="0"/>
              <a:t> op, </a:t>
            </a:r>
            <a:r>
              <a:rPr lang="en-US" altLang="nl-NL" dirty="0" err="1"/>
              <a:t>zoals</a:t>
            </a:r>
            <a:r>
              <a:rPr lang="en-US" altLang="nl-NL" dirty="0"/>
              <a:t> </a:t>
            </a:r>
            <a:r>
              <a:rPr lang="en-US" altLang="nl-NL" dirty="0" err="1"/>
              <a:t>tijdens</a:t>
            </a:r>
            <a:r>
              <a:rPr lang="en-US" altLang="nl-NL" dirty="0"/>
              <a:t> de </a:t>
            </a:r>
            <a:r>
              <a:rPr lang="en-US" altLang="nl-NL" dirty="0" err="1"/>
              <a:t>blokkade</a:t>
            </a:r>
            <a:r>
              <a:rPr lang="en-US" altLang="nl-NL" dirty="0"/>
              <a:t> van West-</a:t>
            </a:r>
            <a:r>
              <a:rPr lang="en-US" altLang="nl-NL" dirty="0" err="1"/>
              <a:t>Berlijn</a:t>
            </a:r>
            <a:r>
              <a:rPr lang="en-US" altLang="nl-NL" dirty="0"/>
              <a:t> (1948), de Korea-</a:t>
            </a:r>
            <a:r>
              <a:rPr lang="en-US" altLang="nl-NL" dirty="0" err="1"/>
              <a:t>oorlog</a:t>
            </a:r>
            <a:r>
              <a:rPr lang="en-US" altLang="nl-NL" dirty="0"/>
              <a:t> (1950-1953), de </a:t>
            </a:r>
            <a:r>
              <a:rPr lang="en-US" altLang="nl-NL" dirty="0" err="1"/>
              <a:t>bouw</a:t>
            </a:r>
            <a:r>
              <a:rPr lang="en-US" altLang="nl-NL" dirty="0"/>
              <a:t> van de </a:t>
            </a:r>
            <a:r>
              <a:rPr lang="en-US" altLang="nl-NL" dirty="0" err="1"/>
              <a:t>Berlijnse</a:t>
            </a:r>
            <a:r>
              <a:rPr lang="en-US" altLang="nl-NL" dirty="0"/>
              <a:t> </a:t>
            </a:r>
            <a:r>
              <a:rPr lang="en-US" altLang="nl-NL" dirty="0" err="1"/>
              <a:t>Muur</a:t>
            </a:r>
            <a:r>
              <a:rPr lang="en-US" altLang="nl-NL" dirty="0"/>
              <a:t> (1961) en de </a:t>
            </a:r>
            <a:r>
              <a:rPr lang="en-US" altLang="nl-NL" dirty="0" err="1"/>
              <a:t>Cubacrisis</a:t>
            </a:r>
            <a:r>
              <a:rPr lang="en-US" altLang="nl-NL" dirty="0"/>
              <a:t> (1962).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Oplopende</a:t>
            </a:r>
            <a:r>
              <a:rPr lang="en-US" sz="2800" dirty="0"/>
              <a:t> </a:t>
            </a:r>
            <a:r>
              <a:rPr lang="en-US" sz="2800" dirty="0" err="1"/>
              <a:t>spanningen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78039"/>
            <a:ext cx="3744416" cy="5466848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37448" y="2726633"/>
            <a:ext cx="3520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verbindingen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West-</a:t>
            </a:r>
            <a:r>
              <a:rPr lang="en-US" dirty="0" err="1"/>
              <a:t>Duitsland</a:t>
            </a:r>
            <a:r>
              <a:rPr lang="en-US" dirty="0"/>
              <a:t> en West-</a:t>
            </a:r>
            <a:r>
              <a:rPr lang="en-US" dirty="0" err="1"/>
              <a:t>Berlijn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643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9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 err="1"/>
              <a:t>Er</a:t>
            </a:r>
            <a:r>
              <a:rPr lang="en-US" altLang="nl-NL" dirty="0"/>
              <a:t> </a:t>
            </a:r>
            <a:r>
              <a:rPr lang="en-US" altLang="nl-NL" dirty="0" err="1"/>
              <a:t>waren</a:t>
            </a:r>
            <a:r>
              <a:rPr lang="en-US" altLang="nl-NL" dirty="0"/>
              <a:t> </a:t>
            </a:r>
            <a:r>
              <a:rPr lang="en-US" altLang="nl-NL" dirty="0" err="1"/>
              <a:t>ook</a:t>
            </a:r>
            <a:r>
              <a:rPr lang="en-US" altLang="nl-NL" dirty="0"/>
              <a:t> </a:t>
            </a:r>
            <a:r>
              <a:rPr lang="en-US" altLang="nl-NL" dirty="0" err="1"/>
              <a:t>periodes</a:t>
            </a:r>
            <a:r>
              <a:rPr lang="en-US" altLang="nl-NL" dirty="0"/>
              <a:t> van </a:t>
            </a:r>
            <a:r>
              <a:rPr lang="en-US" altLang="nl-NL" dirty="0" err="1">
                <a:solidFill>
                  <a:srgbClr val="00B0F0"/>
                </a:solidFill>
              </a:rPr>
              <a:t>ontspanning</a:t>
            </a:r>
            <a:r>
              <a:rPr lang="en-US" altLang="nl-NL" dirty="0"/>
              <a:t> (</a:t>
            </a:r>
            <a:r>
              <a:rPr lang="en-US" altLang="nl-NL" dirty="0" err="1"/>
              <a:t>periode</a:t>
            </a:r>
            <a:r>
              <a:rPr lang="en-US" altLang="nl-NL" dirty="0"/>
              <a:t> van </a:t>
            </a:r>
            <a:r>
              <a:rPr lang="en-US" altLang="nl-NL" dirty="0" err="1"/>
              <a:t>verminderde</a:t>
            </a:r>
            <a:r>
              <a:rPr lang="en-US" altLang="nl-NL" dirty="0"/>
              <a:t> spanning in de </a:t>
            </a:r>
            <a:r>
              <a:rPr lang="en-US" altLang="nl-NL" dirty="0" err="1"/>
              <a:t>Koude</a:t>
            </a:r>
            <a:r>
              <a:rPr lang="en-US" altLang="nl-NL" dirty="0"/>
              <a:t> </a:t>
            </a:r>
            <a:r>
              <a:rPr lang="en-US" altLang="nl-NL" dirty="0" err="1"/>
              <a:t>Oorlog</a:t>
            </a:r>
            <a:r>
              <a:rPr lang="en-US" altLang="nl-NL" dirty="0"/>
              <a:t>). Dan </a:t>
            </a:r>
            <a:r>
              <a:rPr lang="en-US" altLang="nl-NL" dirty="0" err="1"/>
              <a:t>maakten</a:t>
            </a:r>
            <a:r>
              <a:rPr lang="en-US" altLang="nl-NL"/>
              <a:t> </a:t>
            </a:r>
            <a:r>
              <a:rPr lang="en-US" altLang="nl-NL" dirty="0"/>
              <a:t>VS </a:t>
            </a:r>
            <a:r>
              <a:rPr lang="en-US" altLang="nl-NL"/>
              <a:t>en Sovjet-Unie</a:t>
            </a:r>
            <a:r>
              <a:rPr lang="en-US" altLang="nl-NL" dirty="0"/>
              <a:t> </a:t>
            </a:r>
            <a:r>
              <a:rPr lang="en-US" altLang="nl-NL" dirty="0" err="1"/>
              <a:t>afspraken</a:t>
            </a:r>
            <a:r>
              <a:rPr lang="en-US" altLang="nl-NL" dirty="0"/>
              <a:t> over </a:t>
            </a:r>
            <a:r>
              <a:rPr lang="en-US" altLang="nl-NL" dirty="0" err="1"/>
              <a:t>wapenbeperking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r>
              <a:rPr lang="en-US" altLang="nl-NL" dirty="0" err="1"/>
              <a:t>Vanaf</a:t>
            </a:r>
            <a:r>
              <a:rPr lang="en-US" altLang="nl-NL" dirty="0"/>
              <a:t> 1989 </a:t>
            </a:r>
            <a:r>
              <a:rPr lang="en-US" altLang="nl-NL" dirty="0" err="1"/>
              <a:t>kwam</a:t>
            </a:r>
            <a:r>
              <a:rPr lang="en-US" altLang="nl-NL" dirty="0"/>
              <a:t>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einde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de </a:t>
            </a:r>
            <a:r>
              <a:rPr lang="en-US" altLang="nl-NL" dirty="0" err="1"/>
              <a:t>macht</a:t>
            </a:r>
            <a:r>
              <a:rPr lang="en-US" altLang="nl-NL" dirty="0"/>
              <a:t> van het </a:t>
            </a:r>
            <a:r>
              <a:rPr lang="en-US" altLang="nl-NL" dirty="0" err="1"/>
              <a:t>communisme</a:t>
            </a:r>
            <a:r>
              <a:rPr lang="en-US" altLang="nl-NL" dirty="0"/>
              <a:t> in </a:t>
            </a:r>
            <a:r>
              <a:rPr lang="en-US" altLang="nl-NL" dirty="0" err="1"/>
              <a:t>Oost</a:t>
            </a:r>
            <a:r>
              <a:rPr lang="en-US" altLang="nl-NL" dirty="0"/>
              <a:t>-Europa. </a:t>
            </a:r>
            <a:r>
              <a:rPr lang="en-US" altLang="nl-NL" dirty="0" err="1"/>
              <a:t>Hierdoor</a:t>
            </a:r>
            <a:r>
              <a:rPr lang="en-US" altLang="nl-NL" dirty="0"/>
              <a:t> </a:t>
            </a:r>
            <a:r>
              <a:rPr lang="en-US" altLang="nl-NL" dirty="0" err="1"/>
              <a:t>eindigde</a:t>
            </a:r>
            <a:r>
              <a:rPr lang="en-US" altLang="nl-NL" dirty="0"/>
              <a:t> de </a:t>
            </a:r>
            <a:r>
              <a:rPr lang="en-US" altLang="nl-NL" dirty="0" err="1"/>
              <a:t>Koude</a:t>
            </a:r>
            <a:r>
              <a:rPr lang="en-US" altLang="nl-NL" dirty="0"/>
              <a:t> </a:t>
            </a:r>
            <a:r>
              <a:rPr lang="en-US" altLang="nl-NL" dirty="0" err="1"/>
              <a:t>Oorlog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 </a:t>
            </a: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Ontspanning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602155436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1339</TotalTime>
  <Words>428</Words>
  <Application>Microsoft Macintosh PowerPoint</Application>
  <PresentationFormat>Diavoorstelling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§4.2 De Koude Oorlog</vt:lpstr>
      <vt:lpstr>Blokvorming</vt:lpstr>
      <vt:lpstr>Blokvorming</vt:lpstr>
      <vt:lpstr>PowerPoint-presentatie</vt:lpstr>
      <vt:lpstr>Het kenmerkend aspect</vt:lpstr>
      <vt:lpstr>Indamming van het communisme</vt:lpstr>
      <vt:lpstr>Oplopende spanningen</vt:lpstr>
      <vt:lpstr>PowerPoint-presentatie</vt:lpstr>
      <vt:lpstr>Ontspanning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295</cp:revision>
  <cp:lastPrinted>2013-03-19T08:25:20Z</cp:lastPrinted>
  <dcterms:created xsi:type="dcterms:W3CDTF">2013-03-13T12:13:36Z</dcterms:created>
  <dcterms:modified xsi:type="dcterms:W3CDTF">2020-03-16T12:22:36Z</dcterms:modified>
</cp:coreProperties>
</file>